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86"/>
  </p:notesMasterIdLst>
  <p:sldIdLst>
    <p:sldId id="256" r:id="rId2"/>
    <p:sldId id="258" r:id="rId3"/>
    <p:sldId id="267" r:id="rId4"/>
    <p:sldId id="268" r:id="rId5"/>
    <p:sldId id="270" r:id="rId6"/>
    <p:sldId id="344" r:id="rId7"/>
    <p:sldId id="345" r:id="rId8"/>
    <p:sldId id="346" r:id="rId9"/>
    <p:sldId id="347" r:id="rId10"/>
    <p:sldId id="348" r:id="rId11"/>
    <p:sldId id="349" r:id="rId12"/>
    <p:sldId id="350" r:id="rId13"/>
    <p:sldId id="351" r:id="rId14"/>
    <p:sldId id="352" r:id="rId15"/>
    <p:sldId id="353" r:id="rId16"/>
    <p:sldId id="354" r:id="rId17"/>
    <p:sldId id="355" r:id="rId18"/>
    <p:sldId id="356" r:id="rId19"/>
    <p:sldId id="357" r:id="rId20"/>
    <p:sldId id="358" r:id="rId21"/>
    <p:sldId id="359" r:id="rId22"/>
    <p:sldId id="360" r:id="rId23"/>
    <p:sldId id="362" r:id="rId24"/>
    <p:sldId id="361" r:id="rId25"/>
    <p:sldId id="363" r:id="rId26"/>
    <p:sldId id="365" r:id="rId27"/>
    <p:sldId id="366" r:id="rId28"/>
    <p:sldId id="367" r:id="rId29"/>
    <p:sldId id="368" r:id="rId30"/>
    <p:sldId id="369" r:id="rId31"/>
    <p:sldId id="370" r:id="rId32"/>
    <p:sldId id="377" r:id="rId33"/>
    <p:sldId id="371" r:id="rId34"/>
    <p:sldId id="372" r:id="rId35"/>
    <p:sldId id="373" r:id="rId36"/>
    <p:sldId id="374" r:id="rId37"/>
    <p:sldId id="375" r:id="rId38"/>
    <p:sldId id="376" r:id="rId39"/>
    <p:sldId id="378" r:id="rId40"/>
    <p:sldId id="379" r:id="rId41"/>
    <p:sldId id="380" r:id="rId42"/>
    <p:sldId id="381" r:id="rId43"/>
    <p:sldId id="382" r:id="rId44"/>
    <p:sldId id="383" r:id="rId45"/>
    <p:sldId id="384" r:id="rId46"/>
    <p:sldId id="385" r:id="rId47"/>
    <p:sldId id="386" r:id="rId48"/>
    <p:sldId id="387" r:id="rId49"/>
    <p:sldId id="388" r:id="rId50"/>
    <p:sldId id="389" r:id="rId51"/>
    <p:sldId id="390" r:id="rId52"/>
    <p:sldId id="391" r:id="rId53"/>
    <p:sldId id="392" r:id="rId54"/>
    <p:sldId id="393" r:id="rId55"/>
    <p:sldId id="394" r:id="rId56"/>
    <p:sldId id="395" r:id="rId57"/>
    <p:sldId id="396" r:id="rId58"/>
    <p:sldId id="397" r:id="rId59"/>
    <p:sldId id="398" r:id="rId60"/>
    <p:sldId id="399" r:id="rId61"/>
    <p:sldId id="400" r:id="rId62"/>
    <p:sldId id="401" r:id="rId63"/>
    <p:sldId id="402" r:id="rId64"/>
    <p:sldId id="403" r:id="rId65"/>
    <p:sldId id="404" r:id="rId66"/>
    <p:sldId id="405" r:id="rId67"/>
    <p:sldId id="406" r:id="rId68"/>
    <p:sldId id="407" r:id="rId69"/>
    <p:sldId id="408" r:id="rId70"/>
    <p:sldId id="409" r:id="rId71"/>
    <p:sldId id="410" r:id="rId72"/>
    <p:sldId id="411" r:id="rId73"/>
    <p:sldId id="412" r:id="rId74"/>
    <p:sldId id="413" r:id="rId75"/>
    <p:sldId id="414" r:id="rId76"/>
    <p:sldId id="415" r:id="rId77"/>
    <p:sldId id="416" r:id="rId78"/>
    <p:sldId id="417" r:id="rId79"/>
    <p:sldId id="418" r:id="rId80"/>
    <p:sldId id="419" r:id="rId81"/>
    <p:sldId id="420" r:id="rId82"/>
    <p:sldId id="421" r:id="rId83"/>
    <p:sldId id="422" r:id="rId84"/>
    <p:sldId id="266" r:id="rId85"/>
  </p:sldIdLst>
  <p:sldSz cx="9906000" cy="6858000" type="A4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-1362" y="-10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8241164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10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11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12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13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14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15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16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17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18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19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2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20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21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22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23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24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25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26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27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28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29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3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30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31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32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33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34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35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36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37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38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39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4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40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41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42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43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44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45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46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47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48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49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5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50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51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52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53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54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55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56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57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58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59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6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60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61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62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63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64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65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66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67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68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69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7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70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71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72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73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74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75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76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77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78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79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8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80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81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82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83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9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29" y="-297"/>
            <a:ext cx="9906859" cy="6858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90422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904226" cy="6857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1"/>
          </p:nvPr>
        </p:nvSpPr>
        <p:spPr>
          <a:xfrm>
            <a:off x="681038" y="1825625"/>
            <a:ext cx="42100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2"/>
          </p:nvPr>
        </p:nvSpPr>
        <p:spPr>
          <a:xfrm>
            <a:off x="5014913" y="1825625"/>
            <a:ext cx="42100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4211340" y="987427"/>
            <a:ext cx="5014913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2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>
            <a:spLocks noGrp="1"/>
          </p:cNvSpPr>
          <p:nvPr>
            <p:ph type="pic" idx="2"/>
          </p:nvPr>
        </p:nvSpPr>
        <p:spPr>
          <a:xfrm>
            <a:off x="4211340" y="987427"/>
            <a:ext cx="5014913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body" idx="1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title"/>
          </p:nvPr>
        </p:nvSpPr>
        <p:spPr>
          <a:xfrm rot="5400000">
            <a:off x="5251054" y="2203053"/>
            <a:ext cx="5811838" cy="2135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body" idx="1"/>
          </p:nvPr>
        </p:nvSpPr>
        <p:spPr>
          <a:xfrm rot="5400000">
            <a:off x="917179" y="128985"/>
            <a:ext cx="5811838" cy="6284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/>
          <p:nvPr/>
        </p:nvSpPr>
        <p:spPr>
          <a:xfrm>
            <a:off x="5060378" y="2157177"/>
            <a:ext cx="4845622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8000"/>
              <a:buFont typeface="Arial"/>
              <a:buNone/>
            </a:pPr>
            <a:r>
              <a:rPr lang="ko-KR" sz="8000" b="1" i="0" u="none" strike="noStrike" cap="none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Koitt No.1</a:t>
            </a:r>
            <a:endParaRPr sz="8000" b="1" i="0" u="none" strike="noStrike" cap="none" dirty="0">
              <a:solidFill>
                <a:srgbClr val="FFC00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80" name="Google Shape;80;p13"/>
          <p:cNvSpPr/>
          <p:nvPr/>
        </p:nvSpPr>
        <p:spPr>
          <a:xfrm>
            <a:off x="5143767" y="3695299"/>
            <a:ext cx="4613442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</a:pPr>
            <a:r>
              <a:rPr lang="ko-KR" altLang="en-US" sz="3500" b="0" i="0" u="none" strike="noStrike" cap="none" dirty="0" smtClean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화면 정의서</a:t>
            </a:r>
            <a:endParaRPr sz="3500" b="0" i="0" u="none" strike="noStrike" cap="none" dirty="0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218" name="Picture 2" descr="C:\Users\USER\Desktop\project\Administrator_1\09_비회원 조회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08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42" name="Picture 2" descr="C:\Users\USER\Desktop\project\Administrator_1\10_받은쪽지함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08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266" name="Picture 2" descr="C:\Users\USER\Desktop\project\Administrator_2\11_보낸쪽지함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08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290" name="Picture 2" descr="C:\Users\USER\Desktop\project\Administrator_2\12_쪽지보내기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08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314" name="Picture 2" descr="C:\Users\USER\Desktop\project\Administrator_2\13_게시판 관리 메뉴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08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338" name="Picture 2" descr="C:\Users\USER\Desktop\project\Administrator_2\14_전체 게시판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08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362" name="Picture 2" descr="C:\Users\USER\Desktop\project\Administrator_2\15_새 게시판 등록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08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6386" name="Picture 2" descr="C:\Users\USER\Desktop\project\Administrator_2\16_새 게시판 수정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08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7410" name="Picture 2" descr="C:\Users\USER\Desktop\project\Administrator_2\17_커뮤니티 이벤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528" y="1649597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08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434" name="Picture 2" descr="C:\Users\USER\Desktop\project\Administrator_2\18_커뮤니티 이벤트 등록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075" y="165517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0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esktop\project\Administrator_1\01_관리자 로그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81" y="1992106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9458" name="Picture 2" descr="C:\Users\USER\Desktop\project\Administrator_2\19_커뮤니티 이벤트 상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565" y="1676400"/>
            <a:ext cx="51816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0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482" name="Picture 2" descr="C:\Users\USER\Desktop\project\Administrator_2\20_커뮤니티 이벤트 수정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85" y="1782000"/>
            <a:ext cx="6091200" cy="50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0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1506" name="Picture 2" descr="C:\Users\USER\Desktop\project\Administrator_3\21_FAQ 자주 묻는 질문 글쓰기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890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0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3554" name="Picture 2" descr="C:\Users\USER\Desktop\project\Administrator_3\23_자주 묻는 질문 수정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242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0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USER\Desktop\project\Administrator_3\22_FAQ 자주 묻는 질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538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70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4578" name="Picture 2" descr="C:\Users\USER\Desktop\project\Administrator_3\24_카테고리 관리 메뉴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0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6627" name="Picture 3" descr="C:\Users\USER\Desktop\project\Administrator_3\25_상품 카테고리 관리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0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7651" name="Picture 3" descr="C:\Users\USER\Desktop\project\Administrator_3\26_이벤트 관리 메뉴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08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8675" name="Picture 3" descr="C:\Users\USER\Desktop\project\Administrator_3\27_이벤트 목록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085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9699" name="Picture 3" descr="C:\Users\USER\Desktop\project\Administrator_3\28_이벤트 등록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08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50" name="Picture 2" descr="C:\Users\USER\Desktop\project\Administrator_1\02_관리자 메인페이지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65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0723" name="Picture 3" descr="C:\Users\USER\Desktop\project\Administrator_3\29_이벤트 상세보기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08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1747" name="Picture 3" descr="C:\Users\USER\Desktop\project\Administrator_3\30_쿠폰 목록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0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8914" name="Picture 2" descr="C:\Users\USER\Desktop\project\Administrator_4\31_쿠폰 등록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89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771" name="Picture 3" descr="C:\Users\USER\Desktop\project\Administrator_4\32_쿠폰 상세보기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0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3795" name="Picture 3" descr="C:\Users\USER\Desktop\project\Administrator_4\33_상품 관리 메뉴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0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4819" name="Picture 3" descr="C:\Users\USER\Desktop\project\Administrator_4\34_재고 관리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0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5843" name="Picture 3" descr="C:\Users\USER\Desktop\project\Administrator_4\35_상품 등록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08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6867" name="Picture 3" descr="C:\Users\USER\Desktop\project\Administrator_4\36_상품 정보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085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7891" name="Picture 3" descr="C:\Users\USER\Desktop\project\Administrator_4\37_일일 판매량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0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9938" name="Picture 2" descr="C:\Users\USER\Desktop\project\Main Page_1\01_메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890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46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074" name="Picture 2" descr="C:\Users\USER\Desktop\project\Administrator_1\03_브랜드 관리 메뉴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65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0962" name="Picture 2" descr="C:\Users\USER\Desktop\project\Main Page_1\02_로그인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217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3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1986" name="Picture 2" descr="C:\Users\USER\Desktop\project\Main Page_1\03_로그인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758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3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3010" name="Picture 2" descr="C:\Users\USER\Desktop\project\Main Page_1\04_아이디 및 비밀번호 찾기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310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323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4034" name="Picture 2" descr="C:\Users\USER\Desktop\project\Main Page_1\05_회원가입 약관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501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323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5058" name="Picture 2" descr="C:\Users\USER\Desktop\project\Main Page_1\06_회원가입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204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323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6082" name="Picture 2" descr="C:\Users\USER\Desktop\project\Main Page_1\07_로그인 후 메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197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323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7106" name="Picture 2" descr="C:\Users\USER\Desktop\project\Main Page_1\08_상품 카테고리 선택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477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323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8130" name="Picture 2" descr="C:\Users\USER\Desktop\project\Main Page_1\09_상품 상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391" y="1143000"/>
            <a:ext cx="4572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323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9154" name="Picture 2" descr="C:\Users\USER\Desktop\project\Main Page_1\10_후기 수정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399" y="1676400"/>
            <a:ext cx="51816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323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0178" name="Picture 2" descr="C:\Users\USER\Desktop\project\Main Page_2\11_받은쪽지함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062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32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098" name="Picture 2" descr="C:\Users\USER\Desktop\project\Administrator_1\04_입점 브랜드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65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1202" name="Picture 2" descr="C:\Users\USER\Desktop\project\Main Page_2\12_보낸쪽지함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337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323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2226" name="Picture 2" descr="C:\Users\USER\Desktop\project\Main Page_2\13_쪽지보내기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287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3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3250" name="Picture 2" descr="C:\Users\USER\Desktop\project\Main Page_2\14_입점 문의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142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3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4274" name="Picture 2" descr="C:\Users\USER\Desktop\project\Main Page_2\15_쿠폰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818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3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5298" name="Picture 2" descr="C:\Users\USER\Desktop\project\Main Page_2\16_이벤트 목록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224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3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6322" name="Picture 2" descr="C:\Users\USER\Desktop\project\Main Page_2\17_이벤트 목록 상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600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323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7346" name="Picture 2" descr="C:\Users\USER\Desktop\project\Main Page_2\18_커뮤니티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449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323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8370" name="Picture 2" descr="C:\Users\USER\Desktop\project\Main Page_2\19_전체 게시글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601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323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9394" name="Picture 2" descr="C:\Users\USER\Desktop\project\Main Page_2\20_자유 게시판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790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323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0418" name="Picture 2" descr="C:\Users\USER\Desktop\project\Main Page_3\21_자유 게시판 글쓰기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119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32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122" name="Picture 2" descr="C:\Users\USER\Desktop\project\Administrator_1\05_입점 문의 내역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1442" name="Picture 2" descr="C:\Users\USER\Desktop\project\Main Page_3\22_자유 게시판 상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960" y="1676400"/>
            <a:ext cx="51816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323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2466" name="Picture 2" descr="C:\Users\USER\Desktop\project\Main Page_3\23_자유 게시판 수정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111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323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3490" name="Picture 2" descr="C:\Users\USER\Desktop\project\Main Page_3\24_중고 거래 게시판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995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323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4514" name="Picture 2" descr="C:\Users\USER\Desktop\project\Main Page_3\25_물품 등록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890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323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5538" name="Picture 2" descr="C:\Users\USER\Desktop\project\Main Page_3\26_물품 수정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375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323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6562" name="Picture 2" descr="C:\Users\USER\Desktop\project\Main Page_3\27_공지-이벤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109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323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7586" name="Picture 2" descr="C:\Users\USER\Desktop\project\Main Page_3\28_공지-이벤트 상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4" y="1676400"/>
            <a:ext cx="51816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323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8610" name="Picture 2" descr="C:\Users\USER\Desktop\project\Main Page_3\29_고객센터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945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323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9634" name="Picture 2" descr="C:\Users\USER\Desktop\project\Main Page_3\30_문의하기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499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323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0658" name="Picture 2" descr="C:\Users\USER\Desktop\project\Main Page_3\31_FAQ 자주 묻는 질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94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32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146" name="Picture 2" descr="C:\Users\USER\Desktop\project\Administrator_1\06_고객 관리 메뉴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83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1682" name="Picture 2" descr="C:\Users\USER\Desktop\project\My Page_1\01_마이 페이지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094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2505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2706" name="Picture 2" descr="C:\Users\USER\Desktop\project\My Page_1\02_회원정보변경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704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2307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3730" name="Picture 2" descr="C:\Users\USER\Desktop\project\My Page_1\03_회원혜택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597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8895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4754" name="Picture 2" descr="C:\Users\USER\Desktop\project\My Page_1\04_장바구니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611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8895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5778" name="Picture 2" descr="C:\Users\USER\Desktop\project\My Page_1\05_주문조회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847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8895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6802" name="Picture 2" descr="C:\Users\USER\Desktop\project\My Page_1\06_구매후기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545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8895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7826" name="Picture 2" descr="C:\Users\USER\Desktop\project\My Page_1\07_구매후기 상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760" y="1143000"/>
            <a:ext cx="4572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8895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8850" name="Picture 2" descr="C:\Users\USER\Desktop\project\My Page_1\08_상품 문의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945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8895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9874" name="Picture 2" descr="C:\Users\USER\Desktop\project\My Page_1\09_상품 문의 상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311" y="1143000"/>
            <a:ext cx="4572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8895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0898" name="Picture 2" descr="C:\Users\USER\Desktop\project\My Page_1\10_상품 문의 작성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031" y="1143000"/>
            <a:ext cx="4572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889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170" name="Picture 2" descr="C:\Users\USER\Desktop\project\Administrator_1\07_회원조회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085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1922" name="Picture 2" descr="C:\Users\USER\Desktop\project\My Page_2\11_11 문의 내역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408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8895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2946" name="Picture 2" descr="C:\Users\USER\Desktop\project\My Page_2\12_적립금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744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8895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3970" name="Picture 2" descr="C:\Users\USER\Desktop\project\My Page_2\13_쿠폰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159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8895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4994" name="Picture 2" descr="C:\Users\USER\Desktop\project\My Page_2\14_배송지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075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8895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/>
          <p:nvPr/>
        </p:nvSpPr>
        <p:spPr>
          <a:xfrm>
            <a:off x="3303319" y="3013501"/>
            <a:ext cx="358918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</a:pPr>
            <a:r>
              <a:rPr lang="ko-KR" sz="5400" b="1" dirty="0">
                <a:solidFill>
                  <a:srgbClr val="26262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Thank</a:t>
            </a:r>
            <a:r>
              <a:rPr lang="ko-KR" sz="54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you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392239" y="174172"/>
            <a:ext cx="7737248" cy="7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194" name="Picture 2" descr="C:\Users\USER\Desktop\project\Administrator_1\08_회원 정보 수정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08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461</Words>
  <Application>Microsoft Office PowerPoint</Application>
  <PresentationFormat>A4 용지(210x297mm)</PresentationFormat>
  <Paragraphs>167</Paragraphs>
  <Slides>84</Slides>
  <Notes>84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84</vt:i4>
      </vt:variant>
    </vt:vector>
  </HeadingPairs>
  <TitlesOfParts>
    <vt:vector size="85" baseType="lpstr">
      <vt:lpstr>Office 테마</vt:lpstr>
      <vt:lpstr>PowerPoint 프레젠테이션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메인 페이지</vt:lpstr>
      <vt:lpstr>화면 정의서 – 메인 페이지</vt:lpstr>
      <vt:lpstr>화면 정의서 – 메인 페이지</vt:lpstr>
      <vt:lpstr>화면 정의서 – 메인 페이지</vt:lpstr>
      <vt:lpstr>화면 정의서 – 메인 페이지</vt:lpstr>
      <vt:lpstr>화면 정의서 – 메인 페이지</vt:lpstr>
      <vt:lpstr>화면 정의서 – 메인 페이지</vt:lpstr>
      <vt:lpstr>화면 정의서 – 메인 페이지</vt:lpstr>
      <vt:lpstr>화면 정의서 – 메인 페이지</vt:lpstr>
      <vt:lpstr>화면 정의서 – 메인 페이지</vt:lpstr>
      <vt:lpstr>화면 정의서 – 메인 페이지</vt:lpstr>
      <vt:lpstr>화면 정의서 – 메인 페이지</vt:lpstr>
      <vt:lpstr>화면 정의서 – 메인 페이지</vt:lpstr>
      <vt:lpstr>화면 정의서 – 메인 페이지</vt:lpstr>
      <vt:lpstr>화면 정의서 – 메인 페이지</vt:lpstr>
      <vt:lpstr>화면 정의서 – 메인 페이지</vt:lpstr>
      <vt:lpstr>화면 정의서 – 메인 페이지</vt:lpstr>
      <vt:lpstr>화면 정의서 – 메인 페이지</vt:lpstr>
      <vt:lpstr>화면 정의서 – 메인 페이지</vt:lpstr>
      <vt:lpstr>화면 정의서 – 메인 페이지</vt:lpstr>
      <vt:lpstr>화면 정의서 – 메인 페이지</vt:lpstr>
      <vt:lpstr>화면 정의서 – 메인 페이지</vt:lpstr>
      <vt:lpstr>화면 정의서 – 메인 페이지</vt:lpstr>
      <vt:lpstr>화면 정의서 – 메인 페이지</vt:lpstr>
      <vt:lpstr>화면 정의서 – 메인 페이지</vt:lpstr>
      <vt:lpstr>화면 정의서 – 메인 페이지</vt:lpstr>
      <vt:lpstr>화면 정의서 – 메인 페이지</vt:lpstr>
      <vt:lpstr>화면 정의서 – 메인 페이지</vt:lpstr>
      <vt:lpstr>화면 정의서 – 메인 페이지</vt:lpstr>
      <vt:lpstr>화면 정의서 – 메인 페이지</vt:lpstr>
      <vt:lpstr>화면 정의서 – 메인 페이지</vt:lpstr>
      <vt:lpstr>화면 정의서 – 마이 페이지</vt:lpstr>
      <vt:lpstr>화면 정의서 – 마이 페이지</vt:lpstr>
      <vt:lpstr>화면 정의서 – 마이 페이지</vt:lpstr>
      <vt:lpstr>화면 정의서 – 마이 페이지</vt:lpstr>
      <vt:lpstr>화면 정의서 – 마이 페이지</vt:lpstr>
      <vt:lpstr>화면 정의서 – 마이 페이지</vt:lpstr>
      <vt:lpstr>화면 정의서 – 마이 페이지</vt:lpstr>
      <vt:lpstr>화면 정의서 – 마이 페이지</vt:lpstr>
      <vt:lpstr>화면 정의서 – 마이 페이지</vt:lpstr>
      <vt:lpstr>화면 정의서 – 마이 페이지</vt:lpstr>
      <vt:lpstr>화면 정의서 – 마이 페이지</vt:lpstr>
      <vt:lpstr>화면 정의서 – 마이 페이지</vt:lpstr>
      <vt:lpstr>화면 정의서 – 마이 페이지</vt:lpstr>
      <vt:lpstr>화면 정의서 – 마이 페이지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</cp:lastModifiedBy>
  <cp:revision>70</cp:revision>
  <dcterms:modified xsi:type="dcterms:W3CDTF">2019-07-02T02:00:23Z</dcterms:modified>
</cp:coreProperties>
</file>